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6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4C59-1CCA-47B1-9D75-D4026ED0B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7A2AF-FCF0-4057-A2E8-C060B727E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3E436-7DFE-4E05-832B-FBF342B1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025A-558C-47C9-9D57-26AF4837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57735-5459-4765-B9E2-B28131E7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0644-6134-4C91-A7D9-CF22B081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60D06-B784-444A-A28F-61D7F8145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04576-0176-4D64-A7C0-18F02FF1A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56F2A-C2FA-4DD8-9063-2C75FF46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35511-D4C0-4CE9-96CA-49AA8EBB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39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C01B3-2B48-49F8-8977-13C45280A2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2E077-8DAA-4471-9C08-8380A4F41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55E91-1280-478E-B7E3-5E4DA852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072A-672C-43F2-9629-CB82ACB5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E2C7-7131-46FF-81E0-361D3CF4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20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C94A-929A-4F16-B1A1-DA0E0EBF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2AF3-DEC6-4C35-97BE-E5473C9E8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C2D0F-87C6-41C5-A888-5BCD33D6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5F1A-3E6B-4241-AFF0-ACEC3EC4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90622-AFEF-4F01-92C1-4CF463D5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37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9AC2-D9BA-492F-A101-0DFEDAB1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2D2BD-AD03-4ADA-B3FB-7187D6F2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3BF5-4809-42A4-90EA-F708571C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66CA-C641-4164-A876-44AF72A0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74886-2F00-415F-8461-27676217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54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3A1A-E135-4A73-BC41-D340B94D6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2C79-AC2F-4F1B-AFFE-CCBC1A360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8C8C1-311A-4005-88F5-319361AC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AE352-DF6D-4370-A2E5-229697E51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D431D-9E23-4977-8342-E688E4C1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43526-52C5-412C-9CD5-E59B0C35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4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E145-D2BC-4813-9BD7-8F7B747B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BF3BA-7B21-4547-AE50-A67C39F6E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F6091-D177-4091-A077-09E8D1326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52C3F-3511-41C3-9910-3309A6C3B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870E6-86A4-4ED9-8307-CF56EEC92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29731-CD4C-4A33-A6BA-10196F80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9FB94-A9B4-4197-A655-37403E64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CA579-0671-42D4-A3DA-20D35881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35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B58F-B500-444B-8092-C8A83058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6DDDA-16A1-4ED2-B7BD-F94CA5C8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B63A7-1888-4B90-8CEE-AB68DB4B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E5178-A84F-4EFA-8AE3-DF7C2BAF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4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56FB5-3570-45E0-BEAE-82F6BCF9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DA3A65-679E-48AC-9FA6-F729871F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B0D1D-07C1-44B1-822B-FBA2469F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79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C22E-BDEB-47F9-B4E8-8C7268E2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E3D8-15D8-4715-8498-31F2EAAA2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F0216-8228-4B66-A6C1-468CC51B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9CE88-587E-43B8-BD33-D08672C5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2F00A-70BE-4C51-B905-0DAA5337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CC14C-1E24-4F0F-998A-38CDD988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39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6D57-9FB0-419F-862E-DE9719CE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83308-A207-45EC-9BA9-750819C4C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13356-DD02-4593-B8BE-A8162B373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CCF14-DC9F-4EAB-8CA5-DD7CF9CE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CE28D-F4C5-4B3E-8286-3A497548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96C1D-C41E-4F98-BDDE-1EE65794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F3476-A9C6-476E-9246-16F0BF14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07A21-5D98-49AA-821A-0F7B59A06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74E6F-778F-467E-8823-963201A05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F723A-A4FB-4A90-BBB6-EFF4611FCACA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FDB4D-BD4F-4460-8CE3-54A5ED877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FBF9-0A47-4B9D-8C8F-C524EB06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12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97C4-007A-4848-9022-23A74AA5B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17 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65BDD-C016-4DD0-93E1-C8E003AD8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Daniel, Andrei, Luke, </a:t>
            </a:r>
            <a:r>
              <a:rPr lang="en-US" dirty="0" err="1"/>
              <a:t>Yurii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600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426A-5C18-4375-B6D9-0AF02056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Sumo Digital Brief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A55B1-EBA6-488B-9BB4-1CB972D70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Player.</a:t>
            </a:r>
          </a:p>
          <a:p>
            <a:r>
              <a:rPr lang="en-US" dirty="0"/>
              <a:t>Identify integral mechanics of a genre or game type.</a:t>
            </a:r>
          </a:p>
          <a:p>
            <a:r>
              <a:rPr lang="en-US" dirty="0"/>
              <a:t>Develop game without specific mechanic</a:t>
            </a:r>
            <a:r>
              <a:rPr lang="en-GB" dirty="0"/>
              <a:t>.</a:t>
            </a:r>
          </a:p>
          <a:p>
            <a:r>
              <a:rPr lang="en-GB" dirty="0"/>
              <a:t>Substitute mechanic with refined solution.</a:t>
            </a:r>
          </a:p>
          <a:p>
            <a:r>
              <a:rPr lang="en-GB" dirty="0"/>
              <a:t>Emphasis on a single mechanic.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89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7697-1E27-4116-ABA4-4A4876DE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Our response to the brief.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EE366-3AA1-406E-AFAD-20D0DCA4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Substitute refined controlled movement for launch mechanic.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Simple Input – Emphasis on mechanic.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Non-twitch/ Puzzler gameplay.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Hard fun (challenge). </a:t>
            </a:r>
          </a:p>
          <a:p>
            <a:pPr marL="0" indent="0">
              <a:buNone/>
            </a:pPr>
            <a:r>
              <a:rPr lang="en-GB" dirty="0"/>
              <a:t>We want our players to experience frustration and </a:t>
            </a:r>
            <a:r>
              <a:rPr lang="en-GB" dirty="0" err="1"/>
              <a:t>fiero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Learn – Practice – Master game loop.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15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FBE-9BF5-4ED6-A4C8-AEAA08E10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Walkthrough Video</a:t>
            </a:r>
            <a:endParaRPr lang="en-GB" dirty="0"/>
          </a:p>
        </p:txBody>
      </p:sp>
      <p:pic>
        <p:nvPicPr>
          <p:cNvPr id="4" name="Desktop 2019.03.04 - 13.45.46.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0118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9715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7F80-EAF8-4A83-A900-2B170FCA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Deliverables – Week 12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1B44-F70F-4CB7-89C8-CBDBC1050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 stages – 9 levels – 1 bonus level – 10 levels in total. </a:t>
            </a:r>
          </a:p>
          <a:p>
            <a:r>
              <a:rPr lang="en-US" dirty="0"/>
              <a:t>Art assets fully implemented.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Characters</a:t>
            </a:r>
          </a:p>
          <a:p>
            <a:pPr lvl="1"/>
            <a:r>
              <a:rPr lang="en-US" dirty="0"/>
              <a:t>Scenery</a:t>
            </a:r>
          </a:p>
          <a:p>
            <a:pPr lvl="1"/>
            <a:r>
              <a:rPr lang="en-US" dirty="0"/>
              <a:t>Objects, pickups and props.</a:t>
            </a:r>
          </a:p>
          <a:p>
            <a:pPr lvl="1"/>
            <a:r>
              <a:rPr lang="en-US" dirty="0"/>
              <a:t>Audio </a:t>
            </a:r>
          </a:p>
          <a:p>
            <a:r>
              <a:rPr lang="en-US" dirty="0"/>
              <a:t>Playtesting sessions – Refine core game loop.</a:t>
            </a:r>
          </a:p>
          <a:p>
            <a:r>
              <a:rPr lang="en-US" dirty="0"/>
              <a:t>All planned mechanics to be completed and implemented.</a:t>
            </a:r>
          </a:p>
          <a:p>
            <a:pPr lvl="1"/>
            <a:r>
              <a:rPr lang="en-US" dirty="0"/>
              <a:t>Ghost enemy</a:t>
            </a:r>
          </a:p>
          <a:p>
            <a:pPr lvl="1"/>
            <a:r>
              <a:rPr lang="en-US" dirty="0"/>
              <a:t>Coins and Keys </a:t>
            </a:r>
          </a:p>
        </p:txBody>
      </p:sp>
    </p:spTree>
    <p:extLst>
      <p:ext uri="{BB962C8B-B14F-4D97-AF65-F5344CB8AC3E}">
        <p14:creationId xmlns:p14="http://schemas.microsoft.com/office/powerpoint/2010/main" val="103322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8509-249A-4CCA-9B9C-EE1232C0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  <a:br>
              <a:rPr lang="en-US" dirty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68" y="2886094"/>
            <a:ext cx="2692063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153</Words>
  <Application>Microsoft Office PowerPoint</Application>
  <PresentationFormat>Widescreen</PresentationFormat>
  <Paragraphs>40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Group 17 </vt:lpstr>
      <vt:lpstr>Sumo Digital Brief</vt:lpstr>
      <vt:lpstr>Our response to the brief.</vt:lpstr>
      <vt:lpstr>Walkthrough Video</vt:lpstr>
      <vt:lpstr>Deliverables – Week 12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17</dc:title>
  <dc:creator>Dan Marsh</dc:creator>
  <cp:lastModifiedBy>Dan Marsh</cp:lastModifiedBy>
  <cp:revision>20</cp:revision>
  <dcterms:created xsi:type="dcterms:W3CDTF">2019-03-04T08:15:17Z</dcterms:created>
  <dcterms:modified xsi:type="dcterms:W3CDTF">2019-03-05T09:41:20Z</dcterms:modified>
</cp:coreProperties>
</file>